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Open Sans ExtraBold"/>
      <p:bold r:id="rId41"/>
      <p:boldItalic r:id="rId42"/>
    </p:embeddedFont>
    <p:embeddedFont>
      <p:font typeface="Open Sans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iiHHQ2CitjK8Obly46Yu9yemXh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ExtraBold-boldItalic.fntdata"/><Relationship Id="rId41" Type="http://schemas.openxmlformats.org/officeDocument/2006/relationships/font" Target="fonts/OpenSansExtraBold-bold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023a88f9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2023a88f90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023a88f9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2023a88f90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023a88f9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2023a88f90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023a88f9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2023a88f90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023a88f9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2023a88f90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023a88f9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2023a88f90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023a88f9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023a88f90_2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023a88f9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2023a88f90_2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023a88f90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2023a88f90_2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023a88f9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2023a88f90_2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023a88f9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2023a88f90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023a88f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2023a88f9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023a88f90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2023a88f90_2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023a88f90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2023a88f90_2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023a88f90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2023a88f90_2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023a88f90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2023a88f90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023a88f90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2023a88f90_2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023a88f90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2023a88f90_2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023a88f90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2023a88f90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023a88f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2023a88f90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023a88f9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2023a88f90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023a88f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2023a88f90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023a88f9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2023a88f9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023a88f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2023a88f9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023a88f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2023a88f9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023a88f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2023a88f9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023a88f9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023a88f90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023a88f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2023a88f90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6097250" y="0"/>
            <a:ext cx="4381500" cy="81915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457200" y="-495300"/>
            <a:ext cx="38100" cy="8229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-57150" y="4133850"/>
            <a:ext cx="1028700" cy="70104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4799349" y="6166401"/>
            <a:ext cx="2791005" cy="2856483"/>
          </a:xfrm>
          <a:custGeom>
            <a:rect b="b" l="l" r="r" t="t"/>
            <a:pathLst>
              <a:path extrusionOk="0" h="3273906" w="3273906">
                <a:moveTo>
                  <a:pt x="0" y="0"/>
                </a:moveTo>
                <a:lnTo>
                  <a:pt x="3273905" y="0"/>
                </a:lnTo>
                <a:lnTo>
                  <a:pt x="3273905" y="3273906"/>
                </a:lnTo>
                <a:lnTo>
                  <a:pt x="0" y="3273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8" name="Google Shape;88;p1"/>
          <p:cNvGrpSpPr/>
          <p:nvPr/>
        </p:nvGrpSpPr>
        <p:grpSpPr>
          <a:xfrm rot="5400000">
            <a:off x="16612927" y="580728"/>
            <a:ext cx="1292746" cy="1376638"/>
            <a:chOff x="0" y="0"/>
            <a:chExt cx="1723661" cy="1835518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91" name="Google Shape;91;p1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</p:grpSp>
      <p:sp>
        <p:nvSpPr>
          <p:cNvPr id="92" name="Google Shape;92;p1"/>
          <p:cNvSpPr/>
          <p:nvPr/>
        </p:nvSpPr>
        <p:spPr>
          <a:xfrm>
            <a:off x="2396674" y="3125134"/>
            <a:ext cx="7315200" cy="1504916"/>
          </a:xfrm>
          <a:custGeom>
            <a:rect b="b" l="l" r="r" t="t"/>
            <a:pathLst>
              <a:path extrusionOk="0" h="1504916" w="7315200">
                <a:moveTo>
                  <a:pt x="0" y="0"/>
                </a:moveTo>
                <a:lnTo>
                  <a:pt x="7315200" y="0"/>
                </a:lnTo>
                <a:lnTo>
                  <a:pt x="7315200" y="1504916"/>
                </a:lnTo>
                <a:lnTo>
                  <a:pt x="0" y="1504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2396674" y="6904827"/>
            <a:ext cx="6747326" cy="11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CRISTIAN FRANKLIN FEITOZA DE OLIVEIRA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GEORGE ANDERSON BATISTA VALENTE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HARLEY LEITE SILVA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JOSÉ DIOGO DUTRA PACHECO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2396675" y="5086350"/>
            <a:ext cx="32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Open Sans ExtraBold"/>
                <a:ea typeface="Open Sans ExtraBold"/>
                <a:cs typeface="Open Sans ExtraBold"/>
                <a:sym typeface="Open Sans ExtraBold"/>
              </a:rPr>
              <a:t>TRANSACTIONS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23a88f90_0_196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g22023a88f90_0_196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98" name="Google Shape;198;g22023a88f90_0_196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99" name="Google Shape;199;g22023a88f90_0_196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00" name="Google Shape;200;g22023a88f90_0_196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01" name="Google Shape;201;g22023a88f90_0_196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2023a88f90_0_196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03" name="Google Shape;203;g22023a88f90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986" y="1849976"/>
            <a:ext cx="11034045" cy="827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023a88f90_2_13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g22023a88f90_2_13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10" name="Google Shape;210;g22023a88f90_2_13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11" name="Google Shape;211;g22023a88f90_2_13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12" name="Google Shape;212;g22023a88f90_2_13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13" name="Google Shape;213;g22023a88f90_2_13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2023a88f90_2_13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15" name="Google Shape;215;g22023a88f90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2713656"/>
            <a:ext cx="1103680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2023a88f90_2_13"/>
          <p:cNvSpPr txBox="1"/>
          <p:nvPr/>
        </p:nvSpPr>
        <p:spPr>
          <a:xfrm>
            <a:off x="1082700" y="1871850"/>
            <a:ext cx="1612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40" lvl="1" marL="71248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lang="en-US" sz="3300">
                <a:latin typeface="Open Sans"/>
                <a:ea typeface="Open Sans"/>
                <a:cs typeface="Open Sans"/>
                <a:sym typeface="Open Sans"/>
              </a:rPr>
              <a:t>execute procedure sp_cadastrar_filial(6, 'FILIAL 6', 3, 3)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023a88f90_2_24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g22023a88f90_2_24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23" name="Google Shape;223;g22023a88f90_2_24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24" name="Google Shape;224;g22023a88f90_2_24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25" name="Google Shape;225;g22023a88f90_2_24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26" name="Google Shape;226;g22023a88f90_2_24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023a88f90_2_24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28" name="Google Shape;228;g22023a88f90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28318"/>
            <a:ext cx="1103680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023a88f90_2_35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g22023a88f90_2_35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35" name="Google Shape;235;g22023a88f90_2_35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36" name="Google Shape;236;g22023a88f90_2_35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37" name="Google Shape;237;g22023a88f90_2_35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38" name="Google Shape;238;g22023a88f90_2_35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2023a88f90_2_35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40" name="Google Shape;240;g22023a88f90_2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42818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023a88f90_2_46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g22023a88f90_2_46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47" name="Google Shape;247;g22023a88f90_2_46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48" name="Google Shape;248;g22023a88f90_2_46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49" name="Google Shape;249;g22023a88f90_2_46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50" name="Google Shape;250;g22023a88f90_2_46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023a88f90_2_46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52" name="Google Shape;252;g22023a88f90_2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784793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023a88f90_2_57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g22023a88f90_2_57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59" name="Google Shape;259;g22023a88f90_2_57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60" name="Google Shape;260;g22023a88f90_2_57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61" name="Google Shape;261;g22023a88f90_2_57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62" name="Google Shape;262;g22023a88f90_2_57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2023a88f90_2_57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64" name="Google Shape;264;g22023a88f90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57343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023a88f90_2_68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g22023a88f90_2_68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71" name="Google Shape;271;g22023a88f90_2_68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72" name="Google Shape;272;g22023a88f90_2_68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73" name="Google Shape;273;g22023a88f90_2_68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74" name="Google Shape;274;g22023a88f90_2_68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2023a88f90_2_68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76" name="Google Shape;276;g22023a88f90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57343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023a88f90_2_79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g22023a88f90_2_79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83" name="Google Shape;283;g22023a88f90_2_79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84" name="Google Shape;284;g22023a88f90_2_79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85" name="Google Shape;285;g22023a88f90_2_79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86" name="Google Shape;286;g22023a88f90_2_79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2023a88f90_2_79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288" name="Google Shape;288;g22023a88f90_2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86368"/>
            <a:ext cx="1103680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023a88f90_2_90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g22023a88f90_2_90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295" name="Google Shape;295;g22023a88f90_2_90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96" name="Google Shape;296;g22023a88f90_2_90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297" name="Google Shape;297;g22023a88f90_2_90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298" name="Google Shape;298;g22023a88f90_2_90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2023a88f90_2_90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300" name="Google Shape;300;g22023a88f90_2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57343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023a88f90_2_101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g22023a88f90_2_101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07" name="Google Shape;307;g22023a88f90_2_101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08" name="Google Shape;308;g22023a88f90_2_101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09" name="Google Shape;309;g22023a88f90_2_101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10" name="Google Shape;310;g22023a88f90_2_101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2023a88f90_2_101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filial</a:t>
            </a:r>
            <a:endParaRPr/>
          </a:p>
        </p:txBody>
      </p:sp>
      <p:pic>
        <p:nvPicPr>
          <p:cNvPr id="312" name="Google Shape;312;g22023a88f90_2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28318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23a88f90_0_17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g22023a88f90_0_17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01" name="Google Shape;101;g22023a88f90_0_17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02" name="Google Shape;102;g22023a88f90_0_17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03" name="Google Shape;103;g22023a88f90_0_17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04" name="Google Shape;104;g22023a88f90_0_17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2023a88f90_0_17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06" name="Google Shape;106;g22023a88f90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598" y="1791876"/>
            <a:ext cx="11036810" cy="82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023a88f90_2_0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g22023a88f90_2_0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19" name="Google Shape;319;g22023a88f90_2_0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20" name="Google Shape;320;g22023a88f90_2_0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21" name="Google Shape;321;g22023a88f90_2_0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22" name="Google Shape;322;g22023a88f90_2_0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2023a88f90_2_0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24" name="Google Shape;324;g22023a88f9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25775"/>
            <a:ext cx="11036806" cy="827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023a88f90_2_121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g22023a88f90_2_121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31" name="Google Shape;331;g22023a88f90_2_121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32" name="Google Shape;332;g22023a88f90_2_121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33" name="Google Shape;333;g22023a88f90_2_121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34" name="Google Shape;334;g22023a88f90_2_121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2023a88f90_2_121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sp>
        <p:nvSpPr>
          <p:cNvPr id="336" name="Google Shape;336;g22023a88f90_2_121"/>
          <p:cNvSpPr txBox="1"/>
          <p:nvPr/>
        </p:nvSpPr>
        <p:spPr>
          <a:xfrm>
            <a:off x="1082700" y="1871850"/>
            <a:ext cx="16122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40" lvl="1" marL="71248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lang="en-US" sz="3300">
                <a:latin typeface="Open Sans"/>
                <a:ea typeface="Open Sans"/>
                <a:cs typeface="Open Sans"/>
                <a:sym typeface="Open Sans"/>
              </a:rPr>
              <a:t>execute procedure sp_cadastrar_fornecedor('66.555.555/5555-55', 'Fornecedor 8', '5555-5555', 3, 1, 100);</a:t>
            </a:r>
            <a:endParaRPr/>
          </a:p>
        </p:txBody>
      </p:sp>
      <p:pic>
        <p:nvPicPr>
          <p:cNvPr id="337" name="Google Shape;337;g22023a88f90_2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6337" y="3250850"/>
            <a:ext cx="10293317" cy="68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023a88f90_2_13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g22023a88f90_2_13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44" name="Google Shape;344;g22023a88f90_2_13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45" name="Google Shape;345;g22023a88f90_2_13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46" name="Google Shape;346;g22023a88f90_2_13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47" name="Google Shape;347;g22023a88f90_2_13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2023a88f90_2_13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49" name="Google Shape;349;g22023a88f90_2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57343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023a88f90_2_14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g22023a88f90_2_14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56" name="Google Shape;356;g22023a88f90_2_14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57" name="Google Shape;357;g22023a88f90_2_14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58" name="Google Shape;358;g22023a88f90_2_14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59" name="Google Shape;359;g22023a88f90_2_14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2023a88f90_2_14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61" name="Google Shape;361;g22023a88f90_2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799318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023a88f90_2_15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g22023a88f90_2_15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68" name="Google Shape;368;g22023a88f90_2_15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69" name="Google Shape;369;g22023a88f90_2_15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70" name="Google Shape;370;g22023a88f90_2_15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71" name="Google Shape;371;g22023a88f90_2_15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2023a88f90_2_15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73" name="Google Shape;373;g22023a88f90_2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600" y="2652118"/>
            <a:ext cx="1103680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023a88f90_2_16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g22023a88f90_2_16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80" name="Google Shape;380;g22023a88f90_2_16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81" name="Google Shape;381;g22023a88f90_2_16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82" name="Google Shape;382;g22023a88f90_2_16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83" name="Google Shape;383;g22023a88f90_2_16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2023a88f90_2_16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85" name="Google Shape;385;g22023a88f90_2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13818"/>
            <a:ext cx="1103680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023a88f90_2_17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g22023a88f90_2_17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392" name="Google Shape;392;g22023a88f90_2_17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93" name="Google Shape;393;g22023a88f90_2_17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394" name="Google Shape;394;g22023a88f90_2_17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395" name="Google Shape;395;g22023a88f90_2_17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2023a88f90_2_17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397" name="Google Shape;397;g22023a88f90_2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71843"/>
            <a:ext cx="11036807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023a88f90_2_18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g22023a88f90_2_18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404" name="Google Shape;404;g22023a88f90_2_18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05" name="Google Shape;405;g22023a88f90_2_18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06" name="Google Shape;406;g22023a88f90_2_18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407" name="Google Shape;407;g22023a88f90_2_18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2023a88f90_2_182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cadastrar fornecedor</a:t>
            </a:r>
            <a:endParaRPr/>
          </a:p>
        </p:txBody>
      </p:sp>
      <p:pic>
        <p:nvPicPr>
          <p:cNvPr id="409" name="Google Shape;409;g22023a88f90_2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28318"/>
            <a:ext cx="1103680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023a88f90_0_184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g22023a88f90_0_184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416" name="Google Shape;416;g22023a88f90_0_184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17" name="Google Shape;417;g22023a88f90_0_184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18" name="Google Shape;418;g22023a88f90_0_184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419" name="Google Shape;419;g22023a88f90_0_184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2023a88f90_0_184"/>
          <p:cNvSpPr txBox="1"/>
          <p:nvPr/>
        </p:nvSpPr>
        <p:spPr>
          <a:xfrm>
            <a:off x="170242" y="809740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Diferenças de sintaxe entre MySQL &amp; Informix</a:t>
            </a:r>
            <a:endParaRPr/>
          </a:p>
        </p:txBody>
      </p:sp>
      <p:pic>
        <p:nvPicPr>
          <p:cNvPr id="421" name="Google Shape;421;g22023a88f90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598" y="1927350"/>
            <a:ext cx="11036810" cy="82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023a88f90_0_148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g22023a88f90_0_148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428" name="Google Shape;428;g22023a88f90_0_148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29" name="Google Shape;429;g22023a88f90_0_148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30" name="Google Shape;430;g22023a88f90_0_148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431" name="Google Shape;431;g22023a88f90_0_148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2023a88f90_0_148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Diferenças de sintaxe entre MySQL &amp; Informix</a:t>
            </a:r>
            <a:endParaRPr/>
          </a:p>
        </p:txBody>
      </p:sp>
      <p:pic>
        <p:nvPicPr>
          <p:cNvPr id="433" name="Google Shape;433;g22023a88f90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78975"/>
            <a:ext cx="11036810" cy="82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 rot="5400000">
            <a:off x="9318181" y="-6121037"/>
            <a:ext cx="9525" cy="15656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"/>
          <p:cNvGrpSpPr/>
          <p:nvPr/>
        </p:nvGrpSpPr>
        <p:grpSpPr>
          <a:xfrm rot="5400000">
            <a:off x="16612927" y="8569981"/>
            <a:ext cx="1292746" cy="1376638"/>
            <a:chOff x="0" y="0"/>
            <a:chExt cx="1723661" cy="1835518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114" name="Google Shape;114;p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</p:grpSp>
      <p:sp>
        <p:nvSpPr>
          <p:cNvPr id="116" name="Google Shape;116;p2"/>
          <p:cNvSpPr/>
          <p:nvPr/>
        </p:nvSpPr>
        <p:spPr>
          <a:xfrm>
            <a:off x="-2240294" y="-1255392"/>
            <a:ext cx="3390221" cy="235492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70242" y="737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082700" y="1871850"/>
            <a:ext cx="16122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40" lvl="1" marL="71248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lang="en-US" sz="3300">
                <a:latin typeface="Open Sans"/>
                <a:ea typeface="Open Sans"/>
                <a:cs typeface="Open Sans"/>
                <a:sym typeface="Open Sans"/>
              </a:rPr>
              <a:t>execute procedure sp_realizar_venda(143, TO_DATE('2006-08-25', '%Y-%m-%d'), 1, 100, 10, 5, 1);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00" y="3337975"/>
            <a:ext cx="12204800" cy="68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023a88f90_0_160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g22023a88f90_0_160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440" name="Google Shape;440;g22023a88f90_0_160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41" name="Google Shape;441;g22023a88f90_0_160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442" name="Google Shape;442;g22023a88f90_0_160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443" name="Google Shape;443;g22023a88f90_0_160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2023a88f90_0_160"/>
          <p:cNvSpPr txBox="1"/>
          <p:nvPr/>
        </p:nvSpPr>
        <p:spPr>
          <a:xfrm>
            <a:off x="170242" y="7662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Open Sans"/>
                <a:ea typeface="Open Sans"/>
                <a:cs typeface="Open Sans"/>
                <a:sym typeface="Open Sans"/>
              </a:rPr>
              <a:t>Diferenças de sintaxe entre MySQL &amp; Informix</a:t>
            </a:r>
            <a:endParaRPr/>
          </a:p>
        </p:txBody>
      </p:sp>
      <p:pic>
        <p:nvPicPr>
          <p:cNvPr id="445" name="Google Shape;445;g22023a88f90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00" y="1813799"/>
            <a:ext cx="1103681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/>
          <p:nvPr/>
        </p:nvSpPr>
        <p:spPr>
          <a:xfrm rot="5400000">
            <a:off x="9318181" y="-6121037"/>
            <a:ext cx="9525" cy="15656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11"/>
          <p:cNvGrpSpPr/>
          <p:nvPr/>
        </p:nvGrpSpPr>
        <p:grpSpPr>
          <a:xfrm rot="5400000">
            <a:off x="16612927" y="8569981"/>
            <a:ext cx="1292746" cy="1376638"/>
            <a:chOff x="0" y="0"/>
            <a:chExt cx="1723661" cy="1835518"/>
          </a:xfrm>
        </p:grpSpPr>
        <p:sp>
          <p:nvSpPr>
            <p:cNvPr id="452" name="Google Shape;452;p11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453" name="Google Shape;453;p11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  <p:sp>
          <p:nvSpPr>
            <p:cNvPr id="454" name="Google Shape;454;p11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3" l="-22976" r="-24224" t="-191010"/>
              </a:stretch>
            </a:blipFill>
            <a:ln>
              <a:noFill/>
            </a:ln>
          </p:spPr>
        </p:sp>
      </p:grpSp>
      <p:sp>
        <p:nvSpPr>
          <p:cNvPr id="455" name="Google Shape;455;p11"/>
          <p:cNvSpPr/>
          <p:nvPr/>
        </p:nvSpPr>
        <p:spPr>
          <a:xfrm>
            <a:off x="-2240294" y="-1255392"/>
            <a:ext cx="3390221" cy="235492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 txBox="1"/>
          <p:nvPr/>
        </p:nvSpPr>
        <p:spPr>
          <a:xfrm>
            <a:off x="6284277" y="4274503"/>
            <a:ext cx="5907723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Obrigado!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23a88f90_0_55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g22023a88f90_0_55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26" name="Google Shape;126;g22023a88f90_0_55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27" name="Google Shape;127;g22023a88f90_0_55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28" name="Google Shape;128;g22023a88f90_0_55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29" name="Google Shape;129;g22023a88f90_0_55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2023a88f90_0_55"/>
          <p:cNvSpPr txBox="1"/>
          <p:nvPr/>
        </p:nvSpPr>
        <p:spPr>
          <a:xfrm>
            <a:off x="170242" y="8507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31" name="Google Shape;131;g22023a88f90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1886368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23a88f90_0_2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g22023a88f90_0_2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38" name="Google Shape;138;g22023a88f90_0_2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39" name="Google Shape;139;g22023a88f90_0_2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40" name="Google Shape;140;g22023a88f90_0_2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41" name="Google Shape;141;g22023a88f90_0_2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023a88f90_0_2"/>
          <p:cNvSpPr txBox="1"/>
          <p:nvPr/>
        </p:nvSpPr>
        <p:spPr>
          <a:xfrm>
            <a:off x="170242" y="91131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43" name="Google Shape;143;g22023a88f90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00" y="2057925"/>
            <a:ext cx="12204800" cy="68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023a88f90_0_14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g22023a88f90_0_14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50" name="Google Shape;150;g22023a88f90_0_14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51" name="Google Shape;151;g22023a88f90_0_14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52" name="Google Shape;152;g22023a88f90_0_14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53" name="Google Shape;153;g22023a88f90_0_14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2023a88f90_0_14"/>
          <p:cNvSpPr txBox="1"/>
          <p:nvPr/>
        </p:nvSpPr>
        <p:spPr>
          <a:xfrm>
            <a:off x="170242" y="853290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55" name="Google Shape;155;g22023a88f90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1987918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23a88f90_0_26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g22023a88f90_0_26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62" name="Google Shape;162;g22023a88f90_0_26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63" name="Google Shape;163;g22023a88f90_0_26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64" name="Google Shape;164;g22023a88f90_0_26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65" name="Google Shape;165;g22023a88f90_0_26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2023a88f90_0_26"/>
          <p:cNvSpPr txBox="1"/>
          <p:nvPr/>
        </p:nvSpPr>
        <p:spPr>
          <a:xfrm>
            <a:off x="170242" y="74916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67" name="Google Shape;167;g22023a88f90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1987918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023a88f90_1_1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g22023a88f90_1_1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74" name="Google Shape;174;g22023a88f90_1_1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75" name="Google Shape;175;g22023a88f90_1_1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76" name="Google Shape;176;g22023a88f90_1_1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77" name="Google Shape;177;g22023a88f90_1_1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2023a88f90_1_1"/>
          <p:cNvSpPr txBox="1"/>
          <p:nvPr/>
        </p:nvSpPr>
        <p:spPr>
          <a:xfrm>
            <a:off x="170242" y="749165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79" name="Google Shape;179;g22023a88f90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425" y="1987918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23a88f90_0_38"/>
          <p:cNvSpPr/>
          <p:nvPr/>
        </p:nvSpPr>
        <p:spPr>
          <a:xfrm rot="5400000">
            <a:off x="9318194" y="-6120949"/>
            <a:ext cx="9600" cy="1565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g22023a88f90_0_38"/>
          <p:cNvGrpSpPr/>
          <p:nvPr/>
        </p:nvGrpSpPr>
        <p:grpSpPr>
          <a:xfrm rot="5400000">
            <a:off x="16612927" y="8569981"/>
            <a:ext cx="1292746" cy="1376639"/>
            <a:chOff x="0" y="0"/>
            <a:chExt cx="1723661" cy="1835518"/>
          </a:xfrm>
        </p:grpSpPr>
        <p:sp>
          <p:nvSpPr>
            <p:cNvPr id="186" name="Google Shape;186;g22023a88f90_0_38"/>
            <p:cNvSpPr/>
            <p:nvPr/>
          </p:nvSpPr>
          <p:spPr>
            <a:xfrm>
              <a:off x="0" y="0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87" name="Google Shape;187;g22023a88f90_0_38"/>
            <p:cNvSpPr/>
            <p:nvPr/>
          </p:nvSpPr>
          <p:spPr>
            <a:xfrm>
              <a:off x="0" y="65293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  <p:sp>
          <p:nvSpPr>
            <p:cNvPr id="188" name="Google Shape;188;g22023a88f90_0_38"/>
            <p:cNvSpPr/>
            <p:nvPr/>
          </p:nvSpPr>
          <p:spPr>
            <a:xfrm>
              <a:off x="0" y="1311395"/>
              <a:ext cx="1723661" cy="524123"/>
            </a:xfrm>
            <a:custGeom>
              <a:rect b="b" l="l" r="r" t="t"/>
              <a:pathLst>
                <a:path extrusionOk="0" h="524123" w="1723661">
                  <a:moveTo>
                    <a:pt x="0" y="0"/>
                  </a:moveTo>
                  <a:lnTo>
                    <a:pt x="1723661" y="0"/>
                  </a:lnTo>
                  <a:lnTo>
                    <a:pt x="1723661" y="524123"/>
                  </a:lnTo>
                  <a:lnTo>
                    <a:pt x="0" y="5241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93068" l="-22978" r="-24218" t="-191005"/>
              </a:stretch>
            </a:blipFill>
            <a:ln>
              <a:noFill/>
            </a:ln>
          </p:spPr>
        </p:sp>
      </p:grpSp>
      <p:sp>
        <p:nvSpPr>
          <p:cNvPr id="189" name="Google Shape;189;g22023a88f90_0_38"/>
          <p:cNvSpPr/>
          <p:nvPr/>
        </p:nvSpPr>
        <p:spPr>
          <a:xfrm>
            <a:off x="-2240294" y="-1255392"/>
            <a:ext cx="3390300" cy="2355000"/>
          </a:xfrm>
          <a:prstGeom prst="rect">
            <a:avLst/>
          </a:prstGeom>
          <a:solidFill>
            <a:srgbClr val="095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023a88f90_0_38"/>
          <p:cNvSpPr txBox="1"/>
          <p:nvPr/>
        </p:nvSpPr>
        <p:spPr>
          <a:xfrm>
            <a:off x="170242" y="882290"/>
            <a:ext cx="1794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 realizar venda</a:t>
            </a:r>
            <a:endParaRPr/>
          </a:p>
        </p:txBody>
      </p:sp>
      <p:pic>
        <p:nvPicPr>
          <p:cNvPr id="191" name="Google Shape;191;g22023a88f90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1987918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George Valente</dc:creator>
</cp:coreProperties>
</file>